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1" autoAdjust="0"/>
  </p:normalViewPr>
  <p:slideViewPr>
    <p:cSldViewPr>
      <p:cViewPr varScale="1">
        <p:scale>
          <a:sx n="107" d="100"/>
          <a:sy n="107" d="100"/>
        </p:scale>
        <p:origin x="-1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59577-1485-42CB-B41F-D30166AC7096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E21F68-7E29-4428-824B-0C33B8BE1F7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14844" r="39597" b="17969"/>
          <a:stretch>
            <a:fillRect/>
          </a:stretch>
        </p:blipFill>
        <p:spPr bwMode="auto">
          <a:xfrm>
            <a:off x="990600" y="304800"/>
            <a:ext cx="6858000" cy="6102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NASIS</dc:creator>
  <cp:lastModifiedBy>NASIS</cp:lastModifiedBy>
  <cp:revision>1</cp:revision>
  <dcterms:created xsi:type="dcterms:W3CDTF">2011-07-14T17:32:04Z</dcterms:created>
  <dcterms:modified xsi:type="dcterms:W3CDTF">2011-07-14T17:33:52Z</dcterms:modified>
</cp:coreProperties>
</file>